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48E0D-FBD9-4B48-8680-75B84A107063}" type="datetimeFigureOut">
              <a:rPr lang="th-TH" smtClean="0"/>
              <a:t>29/08/58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16A0B-F4E2-4B3F-9D24-DEF115C0BC5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86828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48E0D-FBD9-4B48-8680-75B84A107063}" type="datetimeFigureOut">
              <a:rPr lang="th-TH" smtClean="0"/>
              <a:t>29/08/58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16A0B-F4E2-4B3F-9D24-DEF115C0BC5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9465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48E0D-FBD9-4B48-8680-75B84A107063}" type="datetimeFigureOut">
              <a:rPr lang="th-TH" smtClean="0"/>
              <a:t>29/08/58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16A0B-F4E2-4B3F-9D24-DEF115C0BC5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690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48E0D-FBD9-4B48-8680-75B84A107063}" type="datetimeFigureOut">
              <a:rPr lang="th-TH" smtClean="0"/>
              <a:t>29/08/58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16A0B-F4E2-4B3F-9D24-DEF115C0BC5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1718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48E0D-FBD9-4B48-8680-75B84A107063}" type="datetimeFigureOut">
              <a:rPr lang="th-TH" smtClean="0"/>
              <a:t>29/08/58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16A0B-F4E2-4B3F-9D24-DEF115C0BC5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133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48E0D-FBD9-4B48-8680-75B84A107063}" type="datetimeFigureOut">
              <a:rPr lang="th-TH" smtClean="0"/>
              <a:t>29/08/58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16A0B-F4E2-4B3F-9D24-DEF115C0BC5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048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48E0D-FBD9-4B48-8680-75B84A107063}" type="datetimeFigureOut">
              <a:rPr lang="th-TH" smtClean="0"/>
              <a:t>29/08/58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16A0B-F4E2-4B3F-9D24-DEF115C0BC5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77180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48E0D-FBD9-4B48-8680-75B84A107063}" type="datetimeFigureOut">
              <a:rPr lang="th-TH" smtClean="0"/>
              <a:t>29/08/58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16A0B-F4E2-4B3F-9D24-DEF115C0BC5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3691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48E0D-FBD9-4B48-8680-75B84A107063}" type="datetimeFigureOut">
              <a:rPr lang="th-TH" smtClean="0"/>
              <a:t>29/08/58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16A0B-F4E2-4B3F-9D24-DEF115C0BC5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3617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48E0D-FBD9-4B48-8680-75B84A107063}" type="datetimeFigureOut">
              <a:rPr lang="th-TH" smtClean="0"/>
              <a:t>29/08/58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16A0B-F4E2-4B3F-9D24-DEF115C0BC5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1191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48E0D-FBD9-4B48-8680-75B84A107063}" type="datetimeFigureOut">
              <a:rPr lang="th-TH" smtClean="0"/>
              <a:t>29/08/58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16A0B-F4E2-4B3F-9D24-DEF115C0BC5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08861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48E0D-FBD9-4B48-8680-75B84A107063}" type="datetimeFigureOut">
              <a:rPr lang="th-TH" smtClean="0"/>
              <a:t>29/08/58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16A0B-F4E2-4B3F-9D24-DEF115C0BC5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68039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4704"/>
            <a:ext cx="9144000" cy="2880320"/>
          </a:xfrm>
        </p:spPr>
        <p:txBody>
          <a:bodyPr>
            <a:normAutofit fontScale="90000"/>
          </a:bodyPr>
          <a:lstStyle/>
          <a:p>
            <a:r>
              <a:rPr lang="th-TH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การสร้างเว็บไซต์ให้ออกแบบเว็บไซต์ก่อนและเมื่อเตรียมความพร้อมแล้ว </a:t>
            </a:r>
            <a:br>
              <a:rPr lang="th-TH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ให้เปิดโปรแกรมและสร้างไซต์ก่อนเป็นอันดับแรก</a:t>
            </a:r>
            <a:endParaRPr lang="th-TH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645024"/>
            <a:ext cx="8064896" cy="2448272"/>
          </a:xfrm>
        </p:spPr>
        <p:txBody>
          <a:bodyPr>
            <a:noAutofit/>
          </a:bodyPr>
          <a:lstStyle/>
          <a:p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เหตุผลเพื่อให้งานเกิดความเรียบร้อยดี ไม่ซับสน</a:t>
            </a:r>
          </a:p>
          <a:p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และประหยัดเวลาในการสร้างเว็บไซต์</a:t>
            </a:r>
            <a:endParaRPr lang="th-TH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17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การสร้างไซต์แบบง่าย ๆ</a:t>
            </a:r>
            <a:endParaRPr lang="th-TH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r>
              <a:rPr lang="th-TH" dirty="0" smtClean="0"/>
              <a:t> คลิกเลือกเมนู </a:t>
            </a:r>
            <a:r>
              <a:rPr lang="en-US" dirty="0" smtClean="0"/>
              <a:t>site </a:t>
            </a:r>
            <a:r>
              <a:rPr lang="th-TH" dirty="0" smtClean="0"/>
              <a:t>แล้วเลือก </a:t>
            </a:r>
            <a:r>
              <a:rPr lang="en-US" dirty="0"/>
              <a:t>N</a:t>
            </a:r>
            <a:r>
              <a:rPr lang="en-US" dirty="0" smtClean="0"/>
              <a:t>ew </a:t>
            </a:r>
            <a:r>
              <a:rPr lang="en-US" dirty="0"/>
              <a:t>S</a:t>
            </a:r>
            <a:r>
              <a:rPr lang="en-US" dirty="0" smtClean="0"/>
              <a:t>ite</a:t>
            </a:r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04864"/>
            <a:ext cx="5832648" cy="4604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107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260648"/>
            <a:ext cx="8928992" cy="4608512"/>
          </a:xfrm>
        </p:spPr>
        <p:txBody>
          <a:bodyPr/>
          <a:lstStyle/>
          <a:p>
            <a:r>
              <a:rPr lang="en-US" dirty="0" smtClean="0"/>
              <a:t>2.</a:t>
            </a:r>
            <a:r>
              <a:rPr lang="th-TH" dirty="0" smtClean="0"/>
              <a:t> พิมพ์ชื่อไซต์ที่ต้องการ (ตั้งชื่อได้ตามใจชอบ ถ้านึกไม่ออกก็ใช้ชื่อตัวเอง</a:t>
            </a:r>
          </a:p>
          <a:p>
            <a:r>
              <a:rPr lang="en-US" dirty="0" smtClean="0"/>
              <a:t>3.</a:t>
            </a:r>
            <a:r>
              <a:rPr lang="th-TH" dirty="0" smtClean="0"/>
              <a:t> เลือกที่เก็บเว็บไซต์ เราอาจสร้างโฟลเดอร์ไว้ที่ ไดร์ฟ </a:t>
            </a:r>
            <a:r>
              <a:rPr lang="en-US" dirty="0" smtClean="0"/>
              <a:t>D</a:t>
            </a:r>
            <a:r>
              <a:rPr lang="th-TH" dirty="0" smtClean="0"/>
              <a:t>  ชื่อ ตัวเองก็ได้ </a:t>
            </a:r>
            <a:endParaRPr lang="th-T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480592"/>
            <a:ext cx="7344816" cy="2611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850" y="4221088"/>
            <a:ext cx="5286375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389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930226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ถ้าเราสร้างโฟลเดอร์ไว้แล้ว ก็คลิกเลือกแล้ว คลิ๊กปุ่ม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 </a:t>
            </a:r>
            <a:r>
              <a:rPr lang="th-TH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เมื่อเข้าไปแล้ว ปุ่มจะเปลี่ยนเป็น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 </a:t>
            </a:r>
            <a:r>
              <a:rPr lang="th-TH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ให้คลิกมันจะเลือกแล้วให้ แต่ถ้ายังไม่ได้สร้างก็จัดการสร้างตามนี้</a:t>
            </a:r>
            <a:endParaRPr lang="th-TH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81630"/>
            <a:ext cx="6408712" cy="474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524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501749"/>
            <a:ext cx="6515100" cy="432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0" y="0"/>
            <a:ext cx="5305425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own Arrow 3"/>
          <p:cNvSpPr/>
          <p:nvPr/>
        </p:nvSpPr>
        <p:spPr>
          <a:xfrm>
            <a:off x="4211960" y="2348880"/>
            <a:ext cx="864096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Down Arrow 4"/>
          <p:cNvSpPr/>
          <p:nvPr/>
        </p:nvSpPr>
        <p:spPr>
          <a:xfrm>
            <a:off x="5724128" y="2636912"/>
            <a:ext cx="1080120" cy="14401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28800"/>
            <a:ext cx="4499992" cy="4497363"/>
          </a:xfrm>
        </p:spPr>
        <p:txBody>
          <a:bodyPr/>
          <a:lstStyle/>
          <a:p>
            <a:pPr marL="0" indent="0">
              <a:buNone/>
            </a:pP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ไม่จำเป็นต้องพิมพ์ชื่อเหมือนกัน</a:t>
            </a:r>
            <a:endParaRPr lang="th-TH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409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332656"/>
            <a:ext cx="8229600" cy="4525963"/>
          </a:xfrm>
        </p:spPr>
        <p:txBody>
          <a:bodyPr/>
          <a:lstStyle/>
          <a:p>
            <a:r>
              <a:rPr lang="en-US" dirty="0" smtClean="0"/>
              <a:t>4.</a:t>
            </a:r>
            <a:r>
              <a:rPr lang="th-TH" dirty="0" smtClean="0"/>
              <a:t> สร้างโฟลเดอร์</a:t>
            </a:r>
            <a:r>
              <a:rPr lang="en-US" dirty="0" smtClean="0"/>
              <a:t> images </a:t>
            </a:r>
            <a:r>
              <a:rPr lang="th-TH" dirty="0" smtClean="0"/>
              <a:t>ไว้เก็บรูปภาพ</a:t>
            </a:r>
            <a:endParaRPr lang="th-TH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74796"/>
            <a:ext cx="8687995" cy="5866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338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เสร็จแล้ว คลิก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Save </a:t>
            </a: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ได้เลยครับแล้วก็เริ่มสร้างแม่แบบ</a:t>
            </a:r>
            <a:b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ได้เลย 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(template)</a:t>
            </a: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โดยเลือกภาษาที่ถนัด เช่น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HTML</a:t>
            </a:r>
            <a:endParaRPr lang="th-TH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47590"/>
            <a:ext cx="7992888" cy="5305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578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คลิ๊กเลือกภาษาที่จะใช้สร้างเว็บไซต์</a:t>
            </a:r>
            <a:endParaRPr lang="th-TH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853017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394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155</Words>
  <Application>Microsoft Office PowerPoint</Application>
  <PresentationFormat>On-screen Show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การสร้างเว็บไซต์ให้ออกแบบเว็บไซต์ก่อนและเมื่อเตรียมความพร้อมแล้ว  ให้เปิดโปรแกรมและสร้างไซต์ก่อนเป็นอันดับแรก</vt:lpstr>
      <vt:lpstr>การสร้างไซต์แบบง่าย ๆ</vt:lpstr>
      <vt:lpstr>PowerPoint Presentation</vt:lpstr>
      <vt:lpstr>ถ้าเราสร้างโฟลเดอร์ไว้แล้ว ก็คลิกเลือกแล้ว คลิ๊กปุ่ม Open เมื่อเข้าไปแล้ว ปุ่มจะเปลี่ยนเป็น Select ให้คลิกมันจะเลือกแล้วให้ แต่ถ้ายังไม่ได้สร้างก็จัดการสร้างตามนี้</vt:lpstr>
      <vt:lpstr>PowerPoint Presentation</vt:lpstr>
      <vt:lpstr>PowerPoint Presentation</vt:lpstr>
      <vt:lpstr>เสร็จแล้ว คลิก Save ได้เลยครับแล้วก็เริ่มสร้างแม่แบบ ได้เลย  (template)โดยเลือกภาษาที่ถนัด เช่น HTML</vt:lpstr>
      <vt:lpstr>คลิ๊กเลือกภาษาที่จะใช้สร้างเว็บไซต์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การสร้างเว็บไซต์ให้ออกแบบเว็บไซต์ก่อนและเมื่อเตรียมความพร้อมแล้ว  ให้เปิดโปรแกรมและสร้างไซต์ก่อนเป็นอันดับแรก</dc:title>
  <dc:creator>kruchi</dc:creator>
  <cp:lastModifiedBy>kruchi</cp:lastModifiedBy>
  <cp:revision>6</cp:revision>
  <dcterms:created xsi:type="dcterms:W3CDTF">2015-08-29T14:01:10Z</dcterms:created>
  <dcterms:modified xsi:type="dcterms:W3CDTF">2015-08-29T15:19:34Z</dcterms:modified>
</cp:coreProperties>
</file>