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8/30/2015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8/30/2015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8/30/2015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8/30/2015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8/30/2015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8/30/2015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8/30/2015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8/30/2015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836712"/>
            <a:ext cx="7772400" cy="1879849"/>
          </a:xfrm>
        </p:spPr>
        <p:txBody>
          <a:bodyPr/>
          <a:lstStyle/>
          <a:p>
            <a:r>
              <a:rPr lang="th-TH" dirty="0" smtClean="0"/>
              <a:t>การส่งงานให้ซิปส่งที่เครื่อง อาจารย์คุมสอบ</a:t>
            </a:r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8/30/2015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52936"/>
            <a:ext cx="8565253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15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445624" cy="3184376"/>
          </a:xfrm>
        </p:spPr>
        <p:txBody>
          <a:bodyPr/>
          <a:lstStyle/>
          <a:p>
            <a:r>
              <a:rPr lang="th-TH" dirty="0" smtClean="0"/>
              <a:t>หลังจากซิปไฟล์ได้แล้วให้คัดลอกไฟล์แล้วเข้าเครื่องอาจารย์ตามลิงค์ หรือจะ</a:t>
            </a:r>
            <a:r>
              <a:rPr lang="th-TH" dirty="0" err="1" smtClean="0"/>
              <a:t>คลิ๊ก</a:t>
            </a:r>
            <a:r>
              <a:rPr lang="th-TH" dirty="0" smtClean="0"/>
              <a:t>เข้าเครือข่ายแล้วเข้าตามช่องทางลิงค์ แล้ววางลงไปในโฟลเดอร์</a:t>
            </a:r>
            <a:r>
              <a:rPr lang="en-US" dirty="0" smtClean="0"/>
              <a:t> </a:t>
            </a:r>
            <a:r>
              <a:rPr lang="th-TH" dirty="0" smtClean="0"/>
              <a:t>สอบปลายภาค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365104"/>
            <a:ext cx="8568952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\\Com23246\d\</a:t>
            </a:r>
            <a:r>
              <a:rPr lang="th-TH" sz="3600" b="1" dirty="0" err="1"/>
              <a:t>คชค</a:t>
            </a:r>
            <a:r>
              <a:rPr lang="th-TH" sz="3600" b="1" dirty="0"/>
              <a:t>2.1\สอบปลายภาค</a:t>
            </a:r>
            <a:endParaRPr lang="en-US" sz="36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818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166</TotalTime>
  <Words>59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Executive</vt:lpstr>
      <vt:lpstr>การส่งงานให้ซิปส่งที่เครื่อง อาจารย์คุมสอบ</vt:lpstr>
      <vt:lpstr>หลังจากซิปไฟล์ได้แล้วให้คัดลอกไฟล์แล้วเข้าเครื่องอาจารย์ตามลิงค์ หรือจะคลิ๊กเข้าเครือข่ายแล้วเข้าตามช่องทางลิงค์ แล้ววางลงไปในโฟลเดอร์ สอบปลายภาค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ตัวอย่างการสร้างแม่แบบ(template)</dc:title>
  <dc:creator>kruchi</dc:creator>
  <cp:lastModifiedBy>ATCC</cp:lastModifiedBy>
  <cp:revision>12</cp:revision>
  <dcterms:created xsi:type="dcterms:W3CDTF">2015-08-29T15:23:09Z</dcterms:created>
  <dcterms:modified xsi:type="dcterms:W3CDTF">2015-08-30T02:47:40Z</dcterms:modified>
</cp:coreProperties>
</file>