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20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45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7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4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19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71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4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20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55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02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0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1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8B3A-8EA1-43AE-ABDE-6EEEEF13793C}" type="datetimeFigureOut">
              <a:rPr lang="en-US" smtClean="0"/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AA161-0CD2-4B46-AE36-103B5440B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84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2" t="24928" r="36591" b="35175"/>
          <a:stretch/>
        </p:blipFill>
        <p:spPr bwMode="auto">
          <a:xfrm>
            <a:off x="131976" y="3536911"/>
            <a:ext cx="3367669" cy="306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3937662"/>
            <a:ext cx="5610225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188640"/>
            <a:ext cx="90364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h-TH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ลงทะเบียนเสร็จจะมีจดหมายเข้ามา 1 ฉบับ หลังจากคลิกยืนยันการใช้ ระบบจะส่งรายละเอียดโฮส</a:t>
            </a:r>
            <a:r>
              <a:rPr lang="th-TH" sz="2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ติ้ง</a:t>
            </a:r>
            <a:r>
              <a:rPr lang="th-TH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มาให้เรา </a:t>
            </a:r>
            <a:endParaRPr lang="en-US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741045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4625752" y="588750"/>
            <a:ext cx="0" cy="14000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876256" y="582145"/>
            <a:ext cx="0" cy="33555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58" y="2708920"/>
            <a:ext cx="6480158" cy="102100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คลิ๊ก</a:t>
            </a:r>
            <a:r>
              <a:rPr lang="th-TH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เข้าสู่ระบบจัดการ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Hosting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CPanel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004048" y="3429000"/>
            <a:ext cx="0" cy="27363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6588224" y="2459808"/>
            <a:ext cx="2807750" cy="1021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เข้าดูเว็บไซต์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6516216" y="3284984"/>
            <a:ext cx="1433786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7586577" y="3284984"/>
            <a:ext cx="405523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699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เข้าสู่ระบบครั้งแรก </a:t>
            </a:r>
            <a:r>
              <a:rPr lang="th-TH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ให้ติ๊ก</a:t>
            </a:r>
            <a:r>
              <a:rPr lang="th-TH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และ</a:t>
            </a:r>
            <a:r>
              <a:rPr lang="th-TH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คลิ๊ก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68760"/>
            <a:ext cx="3990975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2555776" y="1052736"/>
            <a:ext cx="2664296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887924" y="1052736"/>
            <a:ext cx="2816696" cy="12685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077072"/>
            <a:ext cx="5648325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-74476" y="32129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อ่านรายละเอียดแล้ว</a:t>
            </a:r>
            <a:r>
              <a:rPr lang="th-TH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คลิ๊ก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716016" y="3933056"/>
            <a:ext cx="864096" cy="2088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830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0112" y="274638"/>
            <a:ext cx="3106688" cy="1143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จัดการฐานข้อมูล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18" y="1628800"/>
            <a:ext cx="8640960" cy="508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6372200" y="1052736"/>
            <a:ext cx="864096" cy="1944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611560" y="188640"/>
            <a:ext cx="31066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จำนวนฐานข้อมูลที่มี /ทั้งหมดที่เราสามารถสร้างได้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979712" y="1052736"/>
            <a:ext cx="864096" cy="33123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96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028" y="0"/>
            <a:ext cx="8229600" cy="98072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การสร้างฐานข้อมูล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859110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1259632" y="1361018"/>
            <a:ext cx="864096" cy="1944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-1620688" y="654663"/>
            <a:ext cx="8229600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คลิ๊ก</a:t>
            </a:r>
            <a:r>
              <a:rPr lang="th-TH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เริ่มสร้างฐานข้อมูลกันเลย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869160"/>
            <a:ext cx="4524375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3941" y="4005064"/>
            <a:ext cx="8229600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พิมพ์ชื่อฐานข้อมูลแล้ว</a:t>
            </a:r>
            <a:r>
              <a:rPr lang="th-TH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คลิ๊ก</a:t>
            </a:r>
            <a:r>
              <a:rPr lang="th-TH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Create Database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491880" y="4702573"/>
            <a:ext cx="288032" cy="9904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503512" y="4720964"/>
            <a:ext cx="3284512" cy="7242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548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สร้างเสร็จระบบจะแสดงรายละเอียดดังนี้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48159"/>
            <a:ext cx="8568952" cy="5043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91680" y="4509120"/>
            <a:ext cx="190872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ชื่อฐานข้อมูล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618791" y="4634424"/>
            <a:ext cx="190872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ชื่อผู้ใช้งาน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868144" y="4647659"/>
            <a:ext cx="224192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ชื่อ</a:t>
            </a:r>
            <a:r>
              <a:rPr lang="th-TH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โฮ้สข</a:t>
            </a:r>
            <a:r>
              <a:rPr lang="th-TH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องฐานข้อมูล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716016" y="4069812"/>
            <a:ext cx="2664296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รหัสผ่านเหมือนที่</a:t>
            </a:r>
            <a:r>
              <a:rPr lang="th-TH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โฮ้สติ้ง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259632" y="5080620"/>
            <a:ext cx="720080" cy="532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600400" y="4966620"/>
            <a:ext cx="467544" cy="64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220072" y="4509120"/>
            <a:ext cx="828092" cy="11043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363173" y="5080620"/>
            <a:ext cx="360040" cy="532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4147014" y="6165304"/>
            <a:ext cx="224192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ดั้ม</a:t>
            </a:r>
            <a:r>
              <a:rPr lang="th-TH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ฐานข้อมูล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718819" y="6165304"/>
            <a:ext cx="224192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เข้าจัดการระบบ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156176" y="5918220"/>
            <a:ext cx="936104" cy="5328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7839779" y="5918220"/>
            <a:ext cx="0" cy="391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192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หน้าตา </a:t>
            </a:r>
            <a:r>
              <a:rPr lang="en-US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PHPMyAdmin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7400925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180528" y="5085184"/>
            <a:ext cx="33123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ชื่อฐานข้อมูลของเรา</a:t>
            </a:r>
          </a:p>
          <a:p>
            <a:r>
              <a:rPr lang="th-TH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คลิ๊ก</a:t>
            </a:r>
            <a:r>
              <a:rPr lang="th-TH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เข้าไปเลย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827584" y="4077072"/>
            <a:ext cx="576064" cy="12745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444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มาสร้างตารางกันครับ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70" y="1700808"/>
            <a:ext cx="6126430" cy="2468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1907704" y="3068960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4572000" y="4437112"/>
            <a:ext cx="3672408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กำหนดจำนวน</a:t>
            </a:r>
            <a:r>
              <a:rPr lang="th-TH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ฟิวด์</a:t>
            </a:r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ที่ต้องใช้ (ขาดหรือเกินแก้ไขได้ภายหลัง)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9552" y="4437112"/>
            <a:ext cx="390912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ชื่อตารางกำหนดได้ตามใจชอบ</a:t>
            </a:r>
          </a:p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(แต่ต้อง</a:t>
            </a:r>
            <a:r>
              <a:rPr lang="th-TH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เป็นพ</a:t>
            </a:r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ยันชนะอังกฤษล้วน ๆ ห้ามมีเว้นวรรค)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940152" y="3068960"/>
            <a:ext cx="0" cy="15205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98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3038"/>
            <a:ext cx="9143999" cy="6678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กรอกรายละเอียดแต่</a:t>
            </a:r>
            <a:r>
              <a:rPr lang="th-TH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ละฟิวด์</a:t>
            </a:r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ที่ได้เตรียมไว้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971600" y="1268760"/>
            <a:ext cx="1008112" cy="3012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3491880" y="5301208"/>
            <a:ext cx="57093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เสร็จแล้วคลิกบันทึก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956376" y="6142930"/>
            <a:ext cx="720080" cy="3012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010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h-TH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เสร็จเรียบร้อย    </a:t>
            </a:r>
            <a:r>
              <a:rPr lang="th-TH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คลิ๊ก</a:t>
            </a:r>
            <a:r>
              <a:rPr lang="th-TH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ดูโครงสร้างก็ได้ครับ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4864"/>
            <a:ext cx="8748464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971600" y="1268760"/>
            <a:ext cx="1008112" cy="23762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3491880" y="1124744"/>
            <a:ext cx="1368152" cy="18722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837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116632"/>
            <a:ext cx="8229600" cy="80861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โครงสร้างรายละเอียดของตาราง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25243"/>
            <a:ext cx="8208912" cy="5932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529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172</Words>
  <Application>Microsoft Office PowerPoint</Application>
  <PresentationFormat>On-screen Show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คลิ๊กเข้าสู่ระบบจัดการHosting CPanel</vt:lpstr>
      <vt:lpstr>เข้าสู่ระบบครั้งแรก ให้ติ๊ก และคลิ๊ก</vt:lpstr>
      <vt:lpstr>จัดการฐานข้อมูล</vt:lpstr>
      <vt:lpstr>การสร้างฐานข้อมูล</vt:lpstr>
      <vt:lpstr>สร้างเสร็จระบบจะแสดงรายละเอียดดังนี้</vt:lpstr>
      <vt:lpstr>หน้าตา PHPMyAdmin</vt:lpstr>
      <vt:lpstr>มาสร้างตารางกันครับ</vt:lpstr>
      <vt:lpstr>PowerPoint Presentation</vt:lpstr>
      <vt:lpstr>เสร็จเรียบร้อย    คลิ๊กดูโครงสร้างก็ได้ครับ</vt:lpstr>
      <vt:lpstr>โครงสร้างรายละเอียดของตาราง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คลิ๊กเข้าสู่ระบบจัดการHosting CPanel</dc:title>
  <dc:creator>ATCC</dc:creator>
  <cp:lastModifiedBy>ATCC</cp:lastModifiedBy>
  <cp:revision>7</cp:revision>
  <dcterms:created xsi:type="dcterms:W3CDTF">2013-08-07T01:40:14Z</dcterms:created>
  <dcterms:modified xsi:type="dcterms:W3CDTF">2013-08-07T02:28:48Z</dcterms:modified>
</cp:coreProperties>
</file>