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9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07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2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2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0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1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7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6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6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94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703EA-F11F-4506-9228-5EAED1949578}" type="datetimeFigureOut">
              <a:rPr lang="en-US" smtClean="0"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70C8E-8D2C-4107-8BA8-A1FD5915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8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cpanel.nanacity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470025"/>
          </a:xfrm>
        </p:spPr>
        <p:txBody>
          <a:bodyPr/>
          <a:lstStyle/>
          <a:p>
            <a:r>
              <a:rPr lang="th-TH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เข้าเว็บไซต์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www.nanacity.com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276872"/>
            <a:ext cx="7264896" cy="1752600"/>
          </a:xfrm>
        </p:spPr>
        <p:txBody>
          <a:bodyPr/>
          <a:lstStyle/>
          <a:p>
            <a:r>
              <a:rPr lang="th-TH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แล้วคลิกเลือก</a:t>
            </a:r>
            <a:r>
              <a:rPr lang="th-TH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แพคเก็ต</a:t>
            </a:r>
            <a:r>
              <a:rPr lang="th-TH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ที่ต้องการบนปุ่ม</a:t>
            </a:r>
            <a:r>
              <a:rPr lang="en-US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Order Now</a:t>
            </a:r>
            <a:endParaRPr lang="en-US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149080"/>
            <a:ext cx="57150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39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64896" cy="864096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th-TH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ขอใช้งาน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40789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71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494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th-TH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กรอกรายละเอียด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692696"/>
            <a:ext cx="5734050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876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30622"/>
            <a:ext cx="3203037" cy="562074"/>
          </a:xfrm>
        </p:spPr>
        <p:txBody>
          <a:bodyPr>
            <a:normAutofit fontScale="90000"/>
          </a:bodyPr>
          <a:lstStyle/>
          <a:p>
            <a:r>
              <a:rPr lang="th-TH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ตัวอย่าง</a:t>
            </a:r>
            <a:endParaRPr lang="en-US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4181475" cy="609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508104" y="3461345"/>
            <a:ext cx="3203037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กรอกเสร็จคลิก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851920" y="4149080"/>
            <a:ext cx="2232248" cy="23762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03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ข้อความแสดงว่าผ่านการสมัครแล้ว 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ทางระบบได้ส่งรายละเอียด</a:t>
            </a:r>
            <a:r>
              <a:rPr lang="th-TH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โฮ้สติ้ง</a:t>
            </a:r>
            <a:r>
              <a:rPr lang="th-TH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ไปให้ที่อีเมล์ ให้ไปเปิดอีเมล์ดูครับ</a:t>
            </a:r>
            <a:endParaRPr lang="en-US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7246937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462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เปิดดูอีเมล์ ในกล่องจดหมายเข้าจะเห็นอีเมล์</a:t>
            </a: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nanacity.com activation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เข้าไปอ่านครับ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92" y="2108249"/>
            <a:ext cx="7018337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24" y="4437112"/>
            <a:ext cx="7532687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74848" y="3660824"/>
            <a:ext cx="8229600" cy="60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อ่านแล้ว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ยืนยันการใช้งาน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โฮ้สติ้ง</a:t>
            </a:r>
            <a:endParaRPr lang="th-TH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779912" y="4149080"/>
            <a:ext cx="936104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144000" y="479715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11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883" y="260648"/>
            <a:ext cx="8229600" cy="122413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ระบบถามว่าจะให้ติดตั้งโปรแกรมหรือไม่</a:t>
            </a:r>
            <a:b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ถ้าไม่ก็ให้เลือก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 not install script 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และ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" b="6855"/>
          <a:stretch/>
        </p:blipFill>
        <p:spPr bwMode="auto">
          <a:xfrm>
            <a:off x="179512" y="1859969"/>
            <a:ext cx="8730342" cy="3078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1835696" y="1412776"/>
            <a:ext cx="5760640" cy="28083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3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8248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ถ้าจะติดตั้งโปรแกรมก็มีให้เลือกครับ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" t="2006" r="1679" b="4647"/>
          <a:stretch/>
        </p:blipFill>
        <p:spPr bwMode="auto">
          <a:xfrm>
            <a:off x="326571" y="772886"/>
            <a:ext cx="8665029" cy="582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45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กำลังติดตั้งระบบให้รอจนกว่าจะเสร็จ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33588"/>
            <a:ext cx="914400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851920" y="1052736"/>
            <a:ext cx="2736304" cy="2160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716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แสดงรายละเอียด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โฮ้สติ้ง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ของเรา </a:t>
            </a:r>
            <a:b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และมันได้ส่งไปทางอีเมล์แล้วครับ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916832"/>
            <a:ext cx="8285163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6453336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ชื่อเว็บของเรา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588224" y="6237312"/>
            <a:ext cx="144016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987333" y="2636912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เข้าไปแก้ไขข้อมูล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812360" y="3006244"/>
            <a:ext cx="360040" cy="7107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267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จดหมายอาจเข้าไปในถังขยะ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27784"/>
            <a:ext cx="761177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275856" y="1052736"/>
            <a:ext cx="864096" cy="27363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521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ในจดหมายจะมีเนื้อหาที่สำคัญดังนี้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8"/>
          </a:xfrm>
        </p:spPr>
        <p:txBody>
          <a:bodyPr/>
          <a:lstStyle/>
          <a:p>
            <a:r>
              <a:rPr lang="th-TH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ชื่อเว็บของเรา   ชื่อ และรหัสผ่าน  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40968"/>
            <a:ext cx="55340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619672" y="1988840"/>
            <a:ext cx="1656184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619672" y="1988840"/>
            <a:ext cx="3744416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023828" y="1988840"/>
            <a:ext cx="468052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779912" y="2060848"/>
            <a:ext cx="288032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271884" y="5731768"/>
            <a:ext cx="8229600" cy="820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ระบบฐานข้อมูล และช่องทางเข้าระบบเพื่อแก้ไขข้อมูลเว็บ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444948" y="5157192"/>
            <a:ext cx="606772" cy="6397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342882" y="5567334"/>
            <a:ext cx="545356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291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Cpanel</a:t>
            </a:r>
            <a:r>
              <a:rPr lang="en-US" dirty="0"/>
              <a:t> </a:t>
            </a:r>
            <a:r>
              <a:rPr lang="en-US" dirty="0" smtClean="0"/>
              <a:t>URL:</a:t>
            </a:r>
            <a:r>
              <a:rPr lang="en-US" dirty="0"/>
              <a:t> 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://cpanel.nanacity.com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มีความสำคัญถ้าคลิกจะเข้าระบบ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369570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213" y="2183903"/>
            <a:ext cx="353377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578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ใช้งาน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526" y="3140968"/>
            <a:ext cx="399097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851920" y="1052736"/>
            <a:ext cx="648072" cy="30243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663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เข้าระบบเรียบร้อยจะมีไอคอนให้แก้ไขข้อมูลต่าง ๆ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608647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868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165</Words>
  <Application>Microsoft Office PowerPoint</Application>
  <PresentationFormat>On-screen Show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เข้าเว็บไซต์ www.nanacity.com</vt:lpstr>
      <vt:lpstr>ขอใช้งาน</vt:lpstr>
      <vt:lpstr>กรอกรายละเอียด</vt:lpstr>
      <vt:lpstr>ตัวอย่าง</vt:lpstr>
      <vt:lpstr>ข้อความแสดงว่าผ่านการสมัครแล้ว </vt:lpstr>
      <vt:lpstr>เปิดดูอีเมล์ ในกล่องจดหมายเข้าจะเห็นอีเมล์ nanacity.com activation</vt:lpstr>
      <vt:lpstr>ระบบถามว่าจะให้ติดตั้งโปรแกรมหรือไม่ ถ้าไม่ก็ให้เลือก Do not install script และคลิ๊ก</vt:lpstr>
      <vt:lpstr>ถ้าจะติดตั้งโปรแกรมก็มีให้เลือกครับ</vt:lpstr>
      <vt:lpstr>กำลังติดตั้งระบบให้รอจนกว่าจะเสร็จ</vt:lpstr>
      <vt:lpstr>แสดงรายละเอียดโฮ้สติ้งของเรา  และมันได้ส่งไปทางอีเมล์แล้วครับ</vt:lpstr>
      <vt:lpstr>จดหมายอาจเข้าไปในถังขยะ</vt:lpstr>
      <vt:lpstr>ในจดหมายจะมีเนื้อหาที่สำคัญดังนี้</vt:lpstr>
      <vt:lpstr>Cpanel URL:  http://cpanel.nanacity.com</vt:lpstr>
      <vt:lpstr>คลิ๊กใช้งาน</vt:lpstr>
      <vt:lpstr>เข้าระบบเรียบร้อยจะมีไอคอนให้แก้ไขข้อมูลต่าง 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เข้าเว็บไซต์ www.nanacity.com</dc:title>
  <dc:creator>ATCC</dc:creator>
  <cp:lastModifiedBy>ATCC</cp:lastModifiedBy>
  <cp:revision>6</cp:revision>
  <dcterms:created xsi:type="dcterms:W3CDTF">2013-07-02T01:21:51Z</dcterms:created>
  <dcterms:modified xsi:type="dcterms:W3CDTF">2013-07-02T02:06:41Z</dcterms:modified>
</cp:coreProperties>
</file>