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6" r:id="rId3"/>
    <p:sldId id="273" r:id="rId4"/>
    <p:sldId id="274" r:id="rId5"/>
    <p:sldId id="272" r:id="rId6"/>
    <p:sldId id="275" r:id="rId7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6455E-965E-4248-9B89-81D8425D1492}" type="datetimeFigureOut">
              <a:rPr lang="th-TH" smtClean="0"/>
              <a:pPr/>
              <a:t>10/09/55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03668-4DD5-49B3-B2D3-F18EC7968463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6455E-965E-4248-9B89-81D8425D1492}" type="datetimeFigureOut">
              <a:rPr lang="th-TH" smtClean="0"/>
              <a:pPr/>
              <a:t>10/09/55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03668-4DD5-49B3-B2D3-F18EC7968463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6455E-965E-4248-9B89-81D8425D1492}" type="datetimeFigureOut">
              <a:rPr lang="th-TH" smtClean="0"/>
              <a:pPr/>
              <a:t>10/09/55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03668-4DD5-49B3-B2D3-F18EC7968463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6455E-965E-4248-9B89-81D8425D1492}" type="datetimeFigureOut">
              <a:rPr lang="th-TH" smtClean="0"/>
              <a:pPr/>
              <a:t>10/09/55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03668-4DD5-49B3-B2D3-F18EC7968463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6455E-965E-4248-9B89-81D8425D1492}" type="datetimeFigureOut">
              <a:rPr lang="th-TH" smtClean="0"/>
              <a:pPr/>
              <a:t>10/09/55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03668-4DD5-49B3-B2D3-F18EC7968463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6455E-965E-4248-9B89-81D8425D1492}" type="datetimeFigureOut">
              <a:rPr lang="th-TH" smtClean="0"/>
              <a:pPr/>
              <a:t>10/09/55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03668-4DD5-49B3-B2D3-F18EC7968463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6455E-965E-4248-9B89-81D8425D1492}" type="datetimeFigureOut">
              <a:rPr lang="th-TH" smtClean="0"/>
              <a:pPr/>
              <a:t>10/09/55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03668-4DD5-49B3-B2D3-F18EC7968463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6455E-965E-4248-9B89-81D8425D1492}" type="datetimeFigureOut">
              <a:rPr lang="th-TH" smtClean="0"/>
              <a:pPr/>
              <a:t>10/09/55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03668-4DD5-49B3-B2D3-F18EC7968463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6455E-965E-4248-9B89-81D8425D1492}" type="datetimeFigureOut">
              <a:rPr lang="th-TH" smtClean="0"/>
              <a:pPr/>
              <a:t>10/09/55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03668-4DD5-49B3-B2D3-F18EC7968463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6455E-965E-4248-9B89-81D8425D1492}" type="datetimeFigureOut">
              <a:rPr lang="th-TH" smtClean="0"/>
              <a:pPr/>
              <a:t>10/09/55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03668-4DD5-49B3-B2D3-F18EC7968463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6455E-965E-4248-9B89-81D8425D1492}" type="datetimeFigureOut">
              <a:rPr lang="th-TH" smtClean="0"/>
              <a:pPr/>
              <a:t>10/09/55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03668-4DD5-49B3-B2D3-F18EC7968463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16455E-965E-4248-9B89-81D8425D1492}" type="datetimeFigureOut">
              <a:rPr lang="th-TH" smtClean="0"/>
              <a:pPr/>
              <a:t>10/09/55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E03668-4DD5-49B3-B2D3-F18EC7968463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hyperlink" Target="http://my.dot.tk/cgi-bin/amb/landing.dottk?nr=348161::8706563::100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://sakona.net/dottk.html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28596" y="-142900"/>
            <a:ext cx="8229600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th-TH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การขอโดเมน</a:t>
            </a:r>
            <a:r>
              <a:rPr lang="th-TH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เนม</a:t>
            </a:r>
            <a:r>
              <a:rPr lang="th-TH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ฟรี</a:t>
            </a:r>
            <a:endParaRPr lang="th-TH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" name="ตัวยึดเนื้อหา 3" descr="1591.gif">
            <a:hlinkClick r:id="rId2"/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214678" y="714356"/>
            <a:ext cx="2857500" cy="2381250"/>
          </a:xfrm>
        </p:spPr>
      </p:pic>
      <p:sp>
        <p:nvSpPr>
          <p:cNvPr id="5" name="TextBox 4"/>
          <p:cNvSpPr txBox="1"/>
          <p:nvPr/>
        </p:nvSpPr>
        <p:spPr>
          <a:xfrm>
            <a:off x="500034" y="857232"/>
            <a:ext cx="207170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 smtClean="0">
                <a:solidFill>
                  <a:srgbClr val="0070C0"/>
                </a:solidFill>
              </a:rPr>
              <a:t>โดเมน</a:t>
            </a:r>
            <a:r>
              <a:rPr lang="th-TH" b="1" dirty="0" err="1" smtClean="0">
                <a:solidFill>
                  <a:srgbClr val="0070C0"/>
                </a:solidFill>
              </a:rPr>
              <a:t>เนม</a:t>
            </a:r>
            <a:r>
              <a:rPr lang="th-TH" b="1" dirty="0" smtClean="0">
                <a:solidFill>
                  <a:srgbClr val="0070C0"/>
                </a:solidFill>
              </a:rPr>
              <a:t>ฟรีมีให้หลายที่ครับ เช่น </a:t>
            </a:r>
            <a:r>
              <a:rPr lang="en-US" b="1" dirty="0" smtClean="0">
                <a:solidFill>
                  <a:srgbClr val="0070C0"/>
                </a:solidFill>
              </a:rPr>
              <a:t>co.cc </a:t>
            </a:r>
            <a:r>
              <a:rPr lang="th-TH" b="1" dirty="0" smtClean="0">
                <a:solidFill>
                  <a:srgbClr val="0070C0"/>
                </a:solidFill>
              </a:rPr>
              <a:t>หรือ </a:t>
            </a:r>
            <a:r>
              <a:rPr lang="en-US" b="1" dirty="0" smtClean="0">
                <a:solidFill>
                  <a:srgbClr val="0070C0"/>
                </a:solidFill>
              </a:rPr>
              <a:t>.</a:t>
            </a:r>
            <a:r>
              <a:rPr lang="en-US" b="1" dirty="0" err="1" smtClean="0">
                <a:solidFill>
                  <a:srgbClr val="0070C0"/>
                </a:solidFill>
              </a:rPr>
              <a:t>cc.cc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th-TH" b="1" dirty="0" smtClean="0">
                <a:solidFill>
                  <a:srgbClr val="0070C0"/>
                </a:solidFill>
              </a:rPr>
              <a:t>แต่ผมขอแนะนำ </a:t>
            </a:r>
            <a:r>
              <a:rPr lang="en-US" b="1" dirty="0" smtClean="0">
                <a:solidFill>
                  <a:srgbClr val="0070C0"/>
                </a:solidFill>
              </a:rPr>
              <a:t>.</a:t>
            </a:r>
            <a:r>
              <a:rPr lang="en-US" b="1" dirty="0" err="1" smtClean="0">
                <a:solidFill>
                  <a:srgbClr val="0070C0"/>
                </a:solidFill>
              </a:rPr>
              <a:t>tk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th-TH" b="1" dirty="0" smtClean="0">
                <a:solidFill>
                  <a:srgbClr val="0070C0"/>
                </a:solidFill>
              </a:rPr>
              <a:t>คลิกแบน</a:t>
            </a:r>
            <a:r>
              <a:rPr lang="th-TH" b="1" dirty="0" err="1" smtClean="0">
                <a:solidFill>
                  <a:srgbClr val="0070C0"/>
                </a:solidFill>
              </a:rPr>
              <a:t>เนอร์</a:t>
            </a:r>
            <a:r>
              <a:rPr lang="th-TH" b="1" dirty="0" smtClean="0">
                <a:solidFill>
                  <a:srgbClr val="0070C0"/>
                </a:solidFill>
              </a:rPr>
              <a:t>สมัครด้านขวามือครับ</a:t>
            </a:r>
            <a:endParaRPr lang="th-TH" b="1" dirty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7158" y="3929066"/>
            <a:ext cx="264320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b="1" dirty="0" smtClean="0">
                <a:solidFill>
                  <a:schemeClr val="accent3">
                    <a:lumMod val="50000"/>
                  </a:schemeClr>
                </a:solidFill>
              </a:rPr>
              <a:t>ระบบจะเข้าไปให้เราลองตั้งชื่อดูครับว่าใช้ได้หรือซ้ำกับคนอื่นครับกรอกชื่อเสร็จคลิก</a:t>
            </a:r>
            <a:r>
              <a:rPr lang="en-US" sz="2400" b="1" dirty="0" smtClean="0">
                <a:solidFill>
                  <a:schemeClr val="accent3">
                    <a:lumMod val="50000"/>
                  </a:schemeClr>
                </a:solidFill>
              </a:rPr>
              <a:t> Next  </a:t>
            </a:r>
            <a:r>
              <a:rPr lang="th-TH" sz="2400" b="1" dirty="0" smtClean="0">
                <a:solidFill>
                  <a:schemeClr val="accent3">
                    <a:lumMod val="50000"/>
                  </a:schemeClr>
                </a:solidFill>
              </a:rPr>
              <a:t>ถ้าอยากได้ภาษาไทยก็เลือกที่</a:t>
            </a:r>
            <a:endParaRPr lang="th-TH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TextBox 7">
            <a:hlinkClick r:id="rId4"/>
          </p:cNvPr>
          <p:cNvSpPr txBox="1"/>
          <p:nvPr/>
        </p:nvSpPr>
        <p:spPr>
          <a:xfrm>
            <a:off x="6786578" y="1214422"/>
            <a:ext cx="1500198" cy="138499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คลิกที่นี่ดูวิธีการขอโดเมน</a:t>
            </a:r>
            <a:r>
              <a:rPr lang="th-TH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เนม</a:t>
            </a:r>
            <a:endParaRPr lang="th-TH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86116" y="3286100"/>
            <a:ext cx="5067114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2910" y="5857892"/>
            <a:ext cx="17240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87" t="22264" r="29134" b="3411"/>
          <a:stretch/>
        </p:blipFill>
        <p:spPr bwMode="auto">
          <a:xfrm>
            <a:off x="323528" y="188640"/>
            <a:ext cx="6480720" cy="6498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300192" y="2132856"/>
            <a:ext cx="2664296" cy="3993307"/>
          </a:xfrm>
        </p:spPr>
        <p:txBody>
          <a:bodyPr/>
          <a:lstStyle/>
          <a:p>
            <a:r>
              <a:rPr lang="th-TH" dirty="0" smtClean="0"/>
              <a:t>ไปด้านล่างสุดคลิก</a:t>
            </a:r>
            <a:endParaRPr lang="th-TH" dirty="0"/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6804248" y="2636912"/>
            <a:ext cx="1584176" cy="367240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0596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296842"/>
          </a:xfrm>
        </p:spPr>
        <p:txBody>
          <a:bodyPr>
            <a:normAutofit fontScale="90000"/>
          </a:bodyPr>
          <a:lstStyle/>
          <a:p>
            <a:r>
              <a:rPr lang="th-TH" b="1" dirty="0" smtClean="0">
                <a:solidFill>
                  <a:srgbClr val="0070C0"/>
                </a:solidFill>
              </a:rPr>
              <a:t>การขอโดเมน</a:t>
            </a:r>
            <a:r>
              <a:rPr lang="th-TH" b="1" dirty="0" err="1" smtClean="0">
                <a:solidFill>
                  <a:srgbClr val="0070C0"/>
                </a:solidFill>
              </a:rPr>
              <a:t>เนม</a:t>
            </a:r>
            <a:endParaRPr lang="th-TH" b="1" dirty="0">
              <a:solidFill>
                <a:srgbClr val="0070C0"/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285860"/>
            <a:ext cx="821055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42910" y="3357562"/>
            <a:ext cx="7562850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1928794" y="785794"/>
            <a:ext cx="45952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b="1" dirty="0" smtClean="0">
                <a:solidFill>
                  <a:srgbClr val="C00000"/>
                </a:solidFill>
              </a:rPr>
              <a:t>ให้พิมพ์ชื่อที่ต้องการลงไปแล้วคลิก </a:t>
            </a:r>
            <a:r>
              <a:rPr lang="en-US" b="1" dirty="0" smtClean="0">
                <a:solidFill>
                  <a:srgbClr val="C00000"/>
                </a:solidFill>
              </a:rPr>
              <a:t>next</a:t>
            </a:r>
            <a:endParaRPr lang="th-TH" b="1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28794" y="2714620"/>
            <a:ext cx="48638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b="1" dirty="0" smtClean="0">
                <a:solidFill>
                  <a:srgbClr val="C00000"/>
                </a:solidFill>
              </a:rPr>
              <a:t>ถ้าระบบเด้งไปอีกหน้าให้กรอกใหม่คลิก </a:t>
            </a:r>
            <a:r>
              <a:rPr lang="en-US" b="1" dirty="0" smtClean="0">
                <a:solidFill>
                  <a:srgbClr val="C00000"/>
                </a:solidFill>
              </a:rPr>
              <a:t>Go</a:t>
            </a:r>
            <a:endParaRPr lang="th-TH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Autofit/>
          </a:bodyPr>
          <a:lstStyle/>
          <a:p>
            <a:r>
              <a:rPr lang="th-TH" sz="3200" b="1" dirty="0" smtClean="0">
                <a:solidFill>
                  <a:srgbClr val="C00000"/>
                </a:solidFill>
              </a:rPr>
              <a:t>ถ้าชื่อที่คุณขอไม่ซ้ำกับใครและฟรีมันจะให้เราลงรายละเอียดได้เลยครับ</a:t>
            </a:r>
            <a:endParaRPr lang="th-TH" sz="3200" b="1" dirty="0">
              <a:solidFill>
                <a:srgbClr val="C00000"/>
              </a:solidFill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97802" y="954388"/>
            <a:ext cx="4781550" cy="561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ลูกศรซ้าย 4"/>
          <p:cNvSpPr/>
          <p:nvPr/>
        </p:nvSpPr>
        <p:spPr>
          <a:xfrm>
            <a:off x="5000628" y="3714752"/>
            <a:ext cx="2428892" cy="714380"/>
          </a:xfrm>
          <a:prstGeom prst="lef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เลือกแบบ 12 เดือน</a:t>
            </a:r>
            <a:endParaRPr lang="th-TH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ลูกศรซ้าย 5"/>
          <p:cNvSpPr/>
          <p:nvPr/>
        </p:nvSpPr>
        <p:spPr>
          <a:xfrm>
            <a:off x="5715008" y="2143116"/>
            <a:ext cx="2428892" cy="714380"/>
          </a:xfrm>
          <a:prstGeom prst="lef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ใส่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ip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th-TH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ที่คุณได้มา</a:t>
            </a:r>
            <a:endParaRPr lang="th-TH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th-TH" b="1" dirty="0" smtClean="0">
                <a:solidFill>
                  <a:srgbClr val="C00000"/>
                </a:solidFill>
              </a:rPr>
              <a:t>กรณีชื่อที่ขอใช้ไม่ซ้ำกับใครแต่ต้องเสียเงิน(ไม่แนะนำ)</a:t>
            </a:r>
            <a:endParaRPr lang="th-TH" b="1" dirty="0">
              <a:solidFill>
                <a:srgbClr val="C00000"/>
              </a:solidFill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28596" y="1000108"/>
            <a:ext cx="8258204" cy="5126055"/>
          </a:xfrm>
        </p:spPr>
        <p:txBody>
          <a:bodyPr/>
          <a:lstStyle/>
          <a:p>
            <a:pPr>
              <a:buNone/>
            </a:pPr>
            <a:r>
              <a:rPr lang="th-TH" b="1" dirty="0" smtClean="0">
                <a:solidFill>
                  <a:srgbClr val="0070C0"/>
                </a:solidFill>
              </a:rPr>
              <a:t>ก็ให้คลิก </a:t>
            </a:r>
            <a:r>
              <a:rPr lang="en-US" b="1" dirty="0" smtClean="0">
                <a:solidFill>
                  <a:srgbClr val="0070C0"/>
                </a:solidFill>
              </a:rPr>
              <a:t>Register domain </a:t>
            </a:r>
            <a:r>
              <a:rPr lang="th-TH" b="1" dirty="0" smtClean="0">
                <a:solidFill>
                  <a:srgbClr val="0070C0"/>
                </a:solidFill>
              </a:rPr>
              <a:t>เพื่อลงทะเบียน แต่ถ้าซ้ำกันระบบก็ให้กรอกชื่อใหม่เท่านั้นเองครับ</a:t>
            </a:r>
            <a:endParaRPr lang="th-TH" b="1" dirty="0">
              <a:solidFill>
                <a:srgbClr val="0070C0"/>
              </a:solidFill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2000240"/>
            <a:ext cx="6486525" cy="447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000108"/>
            <a:ext cx="5753100" cy="550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3600" b="1" dirty="0" smtClean="0">
                <a:solidFill>
                  <a:srgbClr val="C00000"/>
                </a:solidFill>
              </a:rPr>
              <a:t>กรณีลงทะเบียนขอโดเมน</a:t>
            </a:r>
            <a:r>
              <a:rPr lang="th-TH" sz="3600" b="1" dirty="0" err="1" smtClean="0">
                <a:solidFill>
                  <a:srgbClr val="C00000"/>
                </a:solidFill>
              </a:rPr>
              <a:t>เนม</a:t>
            </a:r>
            <a:r>
              <a:rPr lang="th-TH" sz="3600" b="1" dirty="0" smtClean="0">
                <a:solidFill>
                  <a:srgbClr val="C00000"/>
                </a:solidFill>
              </a:rPr>
              <a:t>เสร็จสมบูรณ์</a:t>
            </a:r>
            <a:endParaRPr lang="th-TH" sz="3600" b="1" dirty="0">
              <a:solidFill>
                <a:srgbClr val="C00000"/>
              </a:solidFill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5572132" y="2357430"/>
            <a:ext cx="3214710" cy="3143272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th-TH" b="1" dirty="0" smtClean="0">
                <a:solidFill>
                  <a:srgbClr val="0070C0"/>
                </a:solidFill>
              </a:rPr>
              <a:t>ชื่อเว็บเราคือ</a:t>
            </a:r>
          </a:p>
          <a:p>
            <a:pPr algn="ctr">
              <a:buNone/>
            </a:pPr>
            <a:r>
              <a:rPr lang="en-US" b="1" dirty="0" smtClean="0">
                <a:solidFill>
                  <a:srgbClr val="0070C0"/>
                </a:solidFill>
              </a:rPr>
              <a:t>Chinasitjewelry.tk</a:t>
            </a:r>
          </a:p>
          <a:p>
            <a:pPr algn="ctr">
              <a:buNone/>
            </a:pPr>
            <a:r>
              <a:rPr lang="th-TH" b="1" dirty="0" smtClean="0">
                <a:solidFill>
                  <a:srgbClr val="0070C0"/>
                </a:solidFill>
              </a:rPr>
              <a:t>เราสามารถแชร์เว็บเราให้คนอื่นรู้จักผ่านสื่อได้เลยครับ เช่น </a:t>
            </a:r>
            <a:r>
              <a:rPr lang="en-US" b="1" dirty="0" err="1" smtClean="0">
                <a:solidFill>
                  <a:srgbClr val="0070C0"/>
                </a:solidFill>
              </a:rPr>
              <a:t>facebook</a:t>
            </a:r>
            <a:endParaRPr lang="th-TH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</TotalTime>
  <Words>192</Words>
  <Application>Microsoft Office PowerPoint</Application>
  <PresentationFormat>On-screen Show (4:3)</PresentationFormat>
  <Paragraphs>17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ชุดรูปแบบของ Office</vt:lpstr>
      <vt:lpstr>การขอโดเมนเนมฟรี</vt:lpstr>
      <vt:lpstr>PowerPoint Presentation</vt:lpstr>
      <vt:lpstr>การขอโดเมนเนม</vt:lpstr>
      <vt:lpstr>ถ้าชื่อที่คุณขอไม่ซ้ำกับใครและฟรีมันจะให้เราลงรายละเอียดได้เลยครับ</vt:lpstr>
      <vt:lpstr>กรณีชื่อที่ขอใช้ไม่ซ้ำกับใครแต่ต้องเสียเงิน(ไม่แนะนำ)</vt:lpstr>
      <vt:lpstr>กรณีลงทะเบียนขอโดเมนเนมเสร็จสมบูรณ์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ภาพนิ่ง 1</dc:title>
  <dc:creator>ATCC</dc:creator>
  <cp:lastModifiedBy>ATCC</cp:lastModifiedBy>
  <cp:revision>24</cp:revision>
  <dcterms:created xsi:type="dcterms:W3CDTF">2012-02-09T05:18:15Z</dcterms:created>
  <dcterms:modified xsi:type="dcterms:W3CDTF">2012-09-10T04:24:33Z</dcterms:modified>
</cp:coreProperties>
</file>