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59" r:id="rId7"/>
    <p:sldId id="281" r:id="rId8"/>
    <p:sldId id="282" r:id="rId9"/>
    <p:sldId id="283" r:id="rId10"/>
    <p:sldId id="284" r:id="rId11"/>
    <p:sldId id="285" r:id="rId12"/>
    <p:sldId id="286" r:id="rId1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วิธีการสมัคร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หลังจากคลิกลิงค์แล้วจะเจอแบน</a:t>
            </a:r>
            <a:r>
              <a:rPr lang="th-TH" dirty="0" err="1" smtClean="0"/>
              <a:t>เนอร์</a:t>
            </a:r>
            <a:r>
              <a:rPr lang="th-TH" dirty="0" smtClean="0"/>
              <a:t>นี้ให้คลิกสมัคร</a:t>
            </a:r>
            <a:endParaRPr lang="th-T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14620"/>
            <a:ext cx="8715436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16200000" flipH="1">
            <a:off x="5893603" y="2893215"/>
            <a:ext cx="3000396" cy="15001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คลิกสมัคเลย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85926"/>
            <a:ext cx="725805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4321967" y="2536025"/>
            <a:ext cx="4572032" cy="17859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h-TH" b="1" dirty="0" smtClean="0"/>
              <a:t>กรอกขอมูล</a:t>
            </a:r>
          </a:p>
          <a:p>
            <a:pPr>
              <a:buNone/>
            </a:pPr>
            <a:r>
              <a:rPr lang="th-TH" b="1" dirty="0" smtClean="0"/>
              <a:t>ตามจริง</a:t>
            </a:r>
          </a:p>
          <a:p>
            <a:pPr>
              <a:buNone/>
            </a:pPr>
            <a:r>
              <a:rPr lang="th-TH" b="1" dirty="0" smtClean="0"/>
              <a:t>แล้วคลิกสมัคร</a:t>
            </a:r>
            <a:endParaRPr lang="th-TH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0"/>
            <a:ext cx="6376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1214414" y="3286124"/>
            <a:ext cx="3429024" cy="335758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/>
              <a:t>สมัครเสร็จเข้าไปเช็คอีเมล์</a:t>
            </a:r>
            <a:endParaRPr lang="th-T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82"/>
            <a:ext cx="8567355" cy="339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ดูในกล่องจดหมายเข้า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9143999" cy="2252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3857628"/>
            <a:ext cx="399866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42910" y="4643446"/>
            <a:ext cx="2571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rgbClr val="FF0000"/>
                </a:solidFill>
              </a:rPr>
              <a:t>คลิกดูจดหมายจะได้รหัสผ่าน</a:t>
            </a:r>
          </a:p>
          <a:p>
            <a:r>
              <a:rPr lang="th-TH" sz="3200" b="1" dirty="0" smtClean="0">
                <a:solidFill>
                  <a:srgbClr val="0070C0"/>
                </a:solidFill>
              </a:rPr>
              <a:t>คลิกเข้าไป</a:t>
            </a:r>
            <a:endParaRPr lang="th-TH" sz="3200" b="1" dirty="0">
              <a:solidFill>
                <a:srgbClr val="0070C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1000100" y="2643182"/>
            <a:ext cx="2214578" cy="17859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143108" y="5429264"/>
            <a:ext cx="1857388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143108" y="5286388"/>
            <a:ext cx="1285884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941" y="0"/>
            <a:ext cx="88750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7030A0"/>
                </a:solidFill>
              </a:rPr>
              <a:t>หลังจาก </a:t>
            </a:r>
            <a:r>
              <a:rPr lang="en-US" sz="4800" b="1" dirty="0" smtClean="0">
                <a:solidFill>
                  <a:srgbClr val="7030A0"/>
                </a:solidFill>
              </a:rPr>
              <a:t>login</a:t>
            </a:r>
            <a:endParaRPr lang="th-TH" sz="48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h-TH" sz="3600" b="1" dirty="0" smtClean="0">
                <a:solidFill>
                  <a:srgbClr val="C00000"/>
                </a:solidFill>
              </a:rPr>
              <a:t>ให้คลิก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th-TH" sz="3600" b="1" dirty="0" smtClean="0">
                <a:solidFill>
                  <a:srgbClr val="C00000"/>
                </a:solidFill>
              </a:rPr>
              <a:t>เข้าสู่หน้าจดหมาย</a:t>
            </a:r>
            <a:r>
              <a:rPr lang="en-US" sz="3600" b="1" dirty="0" smtClean="0">
                <a:solidFill>
                  <a:srgbClr val="C00000"/>
                </a:solidFill>
              </a:rPr>
              <a:t> hosting</a:t>
            </a:r>
            <a:endParaRPr lang="th-TH" sz="3600" b="1" dirty="0">
              <a:solidFill>
                <a:srgbClr val="C0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132" y="3071810"/>
            <a:ext cx="8537794" cy="277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>
            <a:off x="4643438" y="2143116"/>
            <a:ext cx="1500198" cy="1143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b="1" dirty="0" smtClean="0">
                <a:solidFill>
                  <a:srgbClr val="7030A0"/>
                </a:solidFill>
              </a:rPr>
              <a:t>คลิกขอทดลองใช้ 30 วัน </a:t>
            </a:r>
            <a:br>
              <a:rPr lang="th-TH" b="1" dirty="0" smtClean="0">
                <a:solidFill>
                  <a:srgbClr val="7030A0"/>
                </a:solidFill>
              </a:rPr>
            </a:br>
            <a:r>
              <a:rPr lang="th-TH" b="1" dirty="0" smtClean="0">
                <a:solidFill>
                  <a:srgbClr val="7030A0"/>
                </a:solidFill>
              </a:rPr>
              <a:t>(ถ้าต้องการใช้ระยะยาวต้องส่งเอกสารหลักฐาน)</a:t>
            </a:r>
            <a:endParaRPr lang="th-TH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56762"/>
            <a:ext cx="5786478" cy="510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3214678" y="785794"/>
            <a:ext cx="1571636" cy="1428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7030A0"/>
                </a:solidFill>
              </a:rPr>
              <a:t>หน้าตั้งค่าโดเมน</a:t>
            </a:r>
            <a:r>
              <a:rPr lang="th-TH" sz="4800" b="1" dirty="0" err="1" smtClean="0">
                <a:solidFill>
                  <a:srgbClr val="7030A0"/>
                </a:solidFill>
              </a:rPr>
              <a:t>เนม</a:t>
            </a:r>
            <a:endParaRPr lang="th-TH" sz="48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71611"/>
            <a:ext cx="5286412" cy="518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929322" y="5357826"/>
            <a:ext cx="30003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ถ้ายังไม่มีให้คลิกตรงช่องนี้</a:t>
            </a: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429124" y="2714620"/>
            <a:ext cx="50148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ถ้ามีโดเมน</a:t>
            </a:r>
            <a:r>
              <a:rPr kumimoji="0" lang="th-TH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เนม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แล้วให้กรอกลงตรงนี้</a:t>
            </a:r>
            <a:endParaRPr kumimoji="0" lang="th-TH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3571868" y="3714752"/>
            <a:ext cx="2357454" cy="19288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4429124" y="5929330"/>
            <a:ext cx="1643074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FF0000"/>
                </a:solidFill>
              </a:rPr>
              <a:t>สมัครเสร็จเรียบร้อย</a:t>
            </a:r>
            <a:endParaRPr lang="th-TH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h-TH" sz="3600" b="1" dirty="0" smtClean="0">
                <a:solidFill>
                  <a:srgbClr val="7030A0"/>
                </a:solidFill>
              </a:rPr>
              <a:t>เข้าไปดูอีเมล์เลยครับ</a:t>
            </a:r>
            <a:endParaRPr lang="th-TH" sz="3600" b="1" dirty="0">
              <a:solidFill>
                <a:srgbClr val="7030A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978" y="2624138"/>
            <a:ext cx="8701942" cy="230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C00000"/>
                </a:solidFill>
              </a:rPr>
              <a:t>ดูในอีเมล์ จะได้จดหมายใหม่เรื่องข้อมูลโฮสติง</a:t>
            </a:r>
            <a:endParaRPr lang="th-TH" sz="4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009" y="1714488"/>
            <a:ext cx="8589991" cy="160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 flipV="1">
            <a:off x="5429256" y="1142984"/>
            <a:ext cx="2000264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C00000"/>
                </a:solidFill>
              </a:rPr>
              <a:t>รายละเอียดโฮส</a:t>
            </a:r>
            <a:r>
              <a:rPr lang="th-TH" sz="4800" b="1" dirty="0" err="1" smtClean="0">
                <a:solidFill>
                  <a:srgbClr val="C00000"/>
                </a:solidFill>
              </a:rPr>
              <a:t>ติ้ง</a:t>
            </a:r>
            <a:endParaRPr lang="th-TH" sz="4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357298"/>
            <a:ext cx="7037411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642910" y="3500438"/>
            <a:ext cx="392909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42910" y="5072074"/>
            <a:ext cx="392909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-71470" y="4286256"/>
            <a:ext cx="1571636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715538" y="4285462"/>
            <a:ext cx="1571636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86314" y="3714752"/>
            <a:ext cx="40783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solidFill>
                  <a:srgbClr val="C00000"/>
                </a:solidFill>
              </a:rPr>
              <a:t>ชุดนี้ใช้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UpLoad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th-TH" b="1" dirty="0" smtClean="0">
                <a:solidFill>
                  <a:srgbClr val="C00000"/>
                </a:solidFill>
              </a:rPr>
              <a:t>ผ่าน</a:t>
            </a:r>
            <a:r>
              <a:rPr lang="en-US" b="1" dirty="0" smtClean="0">
                <a:solidFill>
                  <a:srgbClr val="C00000"/>
                </a:solidFill>
              </a:rPr>
              <a:t>FTP</a:t>
            </a:r>
          </a:p>
          <a:p>
            <a:r>
              <a:rPr lang="th-TH" b="1" dirty="0" smtClean="0">
                <a:solidFill>
                  <a:srgbClr val="C00000"/>
                </a:solidFill>
              </a:rPr>
              <a:t>ตัวอย่างโปรแกรมที่เราจะใช้อัพโหลด</a:t>
            </a:r>
            <a:br>
              <a:rPr lang="th-TH" b="1" dirty="0" smtClean="0">
                <a:solidFill>
                  <a:srgbClr val="C00000"/>
                </a:solidFill>
              </a:rPr>
            </a:br>
            <a:r>
              <a:rPr lang="en-US" b="1" dirty="0" err="1" smtClean="0">
                <a:solidFill>
                  <a:srgbClr val="C00000"/>
                </a:solidFill>
              </a:rPr>
              <a:t>FileZilla</a:t>
            </a:r>
            <a:endParaRPr lang="th-TH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121</Words>
  <Application>Microsoft Office PowerPoint</Application>
  <PresentationFormat>On-screen Show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ชุดรูปแบบของ Office</vt:lpstr>
      <vt:lpstr>วิธีการสมัคร</vt:lpstr>
      <vt:lpstr>คลิกสมัคเลย</vt:lpstr>
      <vt:lpstr>PowerPoint Presentation</vt:lpstr>
      <vt:lpstr>สมัครเสร็จเข้าไปเช็คอีเมล์</vt:lpstr>
      <vt:lpstr>ดูในกล่องจดหมายเข้า</vt:lpstr>
      <vt:lpstr>PowerPoint Presentation</vt:lpstr>
      <vt:lpstr>หลังจาก login</vt:lpstr>
      <vt:lpstr>คลิกขอทดลองใช้ 30 วัน  (ถ้าต้องการใช้ระยะยาวต้องส่งเอกสารหลักฐาน)</vt:lpstr>
      <vt:lpstr>หน้าตั้งค่าโดเมนเนม</vt:lpstr>
      <vt:lpstr>สมัครเสร็จเรียบร้อย</vt:lpstr>
      <vt:lpstr>ดูในอีเมล์ จะได้จดหมายใหม่เรื่องข้อมูลโฮสติง</vt:lpstr>
      <vt:lpstr>รายละเอียดโฮสติ้ง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ATCC</dc:creator>
  <cp:lastModifiedBy>ATCC</cp:lastModifiedBy>
  <cp:revision>21</cp:revision>
  <dcterms:created xsi:type="dcterms:W3CDTF">2012-02-09T05:18:15Z</dcterms:created>
  <dcterms:modified xsi:type="dcterms:W3CDTF">2012-09-10T04:07:10Z</dcterms:modified>
</cp:coreProperties>
</file>