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79D06-D4F0-40E7-AF7B-206DAC544E70}" type="datetimeFigureOut">
              <a:rPr lang="th-TH" smtClean="0"/>
              <a:t>18/12/54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F3DC9-823F-4B99-A0DB-5E0BACE35440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8Tech4u</a:t>
            </a:r>
            <a:endParaRPr lang="th-TH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714488"/>
            <a:ext cx="8572560" cy="4786346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Youtube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and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Screentoaster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Podcasting by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iTune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Presentation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Sharing:slideshare.net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Blogging</a:t>
            </a:r>
          </a:p>
          <a:p>
            <a:pPr marL="514350" indent="-514350" algn="l">
              <a:buAutoNum type="arabicPeriod"/>
            </a:pP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Onlide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office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suite:Google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Docs</a:t>
            </a:r>
          </a:p>
          <a:p>
            <a:pPr marL="514350" indent="-514350" algn="l">
              <a:buAutoNum type="arabicPeriod"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Wikipedia</a:t>
            </a:r>
          </a:p>
          <a:p>
            <a:pPr marL="514350" indent="-514350" algn="l">
              <a:buAutoNum type="arabicPeriod"/>
            </a:pP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Realtime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communication:twitter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Social 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networking:facebook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514350" indent="-514350" algn="l">
              <a:buAutoNum type="arabicPeriod"/>
            </a:pPr>
            <a:endParaRPr lang="th-TH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8Tech4u</vt:lpstr>
    </vt:vector>
  </TitlesOfParts>
  <Company>WINDOWS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8Tech4u</dc:title>
  <dc:creator>NV_MASTER</dc:creator>
  <cp:lastModifiedBy>NV_MASTER</cp:lastModifiedBy>
  <cp:revision>2</cp:revision>
  <dcterms:created xsi:type="dcterms:W3CDTF">2011-12-18T09:04:52Z</dcterms:created>
  <dcterms:modified xsi:type="dcterms:W3CDTF">2011-12-18T09:16:02Z</dcterms:modified>
</cp:coreProperties>
</file>